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4BD3E-D7C6-466E-A43B-803499512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26ACCA-C984-40D1-969C-F5314CDC9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32D77-FC29-40F4-B78A-ACD52504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ED4948-407C-4037-9B55-C310C86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2782C-C257-4F47-AF9C-31100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C65C3-BF45-48C9-A80C-89F4429B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D9BC27-F83D-4E3B-9F40-9E0277904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ECFCC-CD63-40F4-A66A-1AE9C129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C6173-E236-4FFF-9D94-979CE64E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B7944-2C1B-4143-8E1E-EF20B9E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88EB9-A688-483F-B1D7-804161FCC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9C93F6-4A12-4C3B-B487-B5DE68446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FE821F-47ED-479A-B69B-BB925BED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08406C-6A5C-496D-9083-4AE99351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DB37F-9493-41E4-89AA-59264653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DECDB-F9A0-434E-9674-43A5A7DE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3056E-F1CB-4156-81DD-9C20C7D1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51CED-0502-4B74-B96A-E376799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890EEF-135D-44B0-A57F-C1487355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F6B8F-0491-4233-AA2A-95D9A8B9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584A8-1803-4C85-AC28-A50B76BA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F066C0-7D0F-4A3E-A740-D33302734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7BAFB-A349-4AFC-921F-94FF8BC7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0C326A-467D-4CF2-8B9A-8CC9BC02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25717-61E8-405A-A42B-28EDCBA5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650C7-9F38-46D9-B0E7-4EE2F788D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4398A0-B525-4627-8767-22500058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8CC1CF-7E7E-4D6F-B213-E9E4F5F2C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C43522-2F74-428A-8DD9-0E30F627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02FB11-91E4-4F75-9A46-AFB16D0A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CE87CA-6EDE-4EB1-AD88-729890D0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C1C52-761A-45FA-996E-4D8B9631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840B90-EEF7-4EBA-BA20-E657445D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851D28-1B8E-47CC-9A0D-835E7F4D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36CF2F-7695-4B07-AAEE-F24F64534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3801F7-F63F-4A87-BE8B-9742B192A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DE1065-CD56-4FB8-B66F-030FA640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730329-A30E-4087-B2C7-5F529694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33B5C3-E159-42E7-832B-E8CC0F9F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893DE-B6EA-428A-8CAC-06C9AA58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7E87AD-0EB4-471E-BE57-773BBC84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38A005-00EF-4866-8E56-27D4C0C3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BD62BA-4E10-4BB8-B6AA-986BD227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88BF9B-5BB5-4F72-B0D8-8A7D441D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DEDA6F-D829-431E-92E7-4D167252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E267C9-06E9-4470-97FD-22869BF1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502B2-9E08-4327-84B6-5E1CB432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9C464-626F-4B1D-9D8D-25AEB2F6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1F77B7-9E40-47E6-9AC4-E18B2979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1E6F62-71E0-4606-A988-AAA56F9B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AB5FF4-4FB6-4B8B-B980-5BBA905A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AFF7CE-ED89-4B0C-B9C2-3B07978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05DB2-1435-49AF-B0CE-D86FB343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74E388-0043-4B56-91A1-BA9D35507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73FC6F-91AD-4EB2-A512-849FC90C0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328F35-82AF-412C-8B0E-C612C3DE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67E7A1-637D-4A37-A580-AFF7A2D9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347BDF-66A8-41DD-9664-806FDB3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23F3F4-5318-4D57-B279-C675053F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177DFD-A85B-4426-8DF8-25EFB609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DBFC7-76DD-4E42-8976-CB90B4534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23560-3EF3-4EFD-B0DC-15B60788E506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C39279-A83A-4E96-A97D-5FCFADB1F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2722E-EA06-43B2-A290-CB1D0E1D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F41E-7DA3-4120-8EA6-32F7D71C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21BCB-81AF-4F49-B327-3D2CD32F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798571-3451-4F8A-B5C5-F427B6104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A815B2-2617-445E-8394-0AEF2933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"/>
            <a:ext cx="12192000" cy="68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79" y="910651"/>
            <a:ext cx="1066208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สรรเสริญพระเจ้าสำหรับความหวังของท่าน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1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เปโตร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1:3</a:t>
            </a:r>
          </a:p>
          <a:p>
            <a:r>
              <a:rPr lang="en-US" sz="4000" b="1" i="1" dirty="0">
                <a:cs typeface="+mj-cs"/>
              </a:rPr>
              <a:t>	</a:t>
            </a:r>
            <a:r>
              <a:rPr lang="th-TH" sz="4000" b="1" i="1" dirty="0">
                <a:cs typeface="+mj-cs"/>
              </a:rPr>
              <a:t>“สรรเสริญพระเจ้าพระบิดาขององค์พระเยซูคริสต์เจ้าของเรา! </a:t>
            </a:r>
            <a:r>
              <a:rPr lang="en-US" sz="4000" b="1" i="1" dirty="0">
                <a:cs typeface="+mj-cs"/>
              </a:rPr>
              <a:t>                   	</a:t>
            </a:r>
            <a:r>
              <a:rPr lang="th-TH" sz="4000" b="1" i="1" dirty="0">
                <a:cs typeface="+mj-cs"/>
              </a:rPr>
              <a:t>ด้วยพระเมตตายิ่งใหญ่พระองค์ทรงให้เราทั้งหลายบังเกิดใหม่</a:t>
            </a:r>
            <a:r>
              <a:rPr lang="en-US" sz="4000" b="1" i="1" dirty="0">
                <a:cs typeface="+mj-cs"/>
              </a:rPr>
              <a:t>                           	</a:t>
            </a:r>
            <a:r>
              <a:rPr lang="th-TH" sz="4000" b="1" i="1" dirty="0">
                <a:cs typeface="+mj-cs"/>
              </a:rPr>
              <a:t>เข้าในความหวังอันยืนยงโดยการเป็นขึ้นจากตายของพระเยซูคริสต์”</a:t>
            </a:r>
            <a:endParaRPr lang="en-US" sz="4000" b="1" i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70" y="4649862"/>
            <a:ext cx="784717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Praise God for your hope. 1 Peter 1:3</a:t>
            </a: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134F7A-A757-40D9-94EC-6457C7125BB2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2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E832620-D50D-4FAD-9EB1-B0972242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151731"/>
            <a:ext cx="118856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h-TH" altLang="en-US" sz="7200" b="1" dirty="0" smtClean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ชีวิต</a:t>
            </a:r>
            <a:r>
              <a:rPr lang="th-TH" altLang="en-US" sz="72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แห่งการฟื้นพระชนม์ในเรา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66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1: พระเยซูทรงเป็นความหวังของท่าน</a:t>
            </a:r>
            <a:endParaRPr lang="en-US" altLang="en-US" sz="66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Resurrection </a:t>
            </a:r>
            <a:r>
              <a:rPr lang="en-US" altLang="en-US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Life</a:t>
            </a:r>
            <a:endParaRPr lang="en-US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Part </a:t>
            </a:r>
            <a:r>
              <a:rPr lang="th-TH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</a:t>
            </a: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: Jesus is Your Hope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8EE98B1-709F-40D8-8BAE-6A79B5C62AAC}"/>
              </a:ext>
            </a:extLst>
          </p:cNvPr>
          <p:cNvCxnSpPr/>
          <p:nvPr/>
        </p:nvCxnSpPr>
        <p:spPr>
          <a:xfrm>
            <a:off x="1287262" y="3602038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E832620-D50D-4FAD-9EB1-B0972242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4" y="1151731"/>
            <a:ext cx="118856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h-TH" altLang="en-US" sz="7200" b="1" dirty="0" smtClean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ชีวิต</a:t>
            </a:r>
            <a:r>
              <a:rPr lang="th-TH" altLang="en-US" sz="72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แห่งการฟื้นพระชนม์ในเรา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66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ตอนที่ 1: พระเยซูทรงเป็นความหวังของท่าน</a:t>
            </a:r>
            <a:endParaRPr lang="en-US" altLang="en-US" sz="66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Resurrection </a:t>
            </a:r>
            <a:r>
              <a:rPr lang="en-US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Life </a:t>
            </a:r>
            <a:endParaRPr lang="en-US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Part </a:t>
            </a:r>
            <a:r>
              <a:rPr lang="th-TH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</a:t>
            </a: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: Jesus is Your Hope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8EE98B1-709F-40D8-8BAE-6A79B5C62AAC}"/>
              </a:ext>
            </a:extLst>
          </p:cNvPr>
          <p:cNvCxnSpPr/>
          <p:nvPr/>
        </p:nvCxnSpPr>
        <p:spPr>
          <a:xfrm>
            <a:off x="1287262" y="3602038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9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37D73764-D8FD-42EC-A1F6-8F335A59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57" y="929014"/>
            <a:ext cx="1051116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6000" b="1" dirty="0">
                <a:cs typeface="+mj-cs"/>
              </a:rPr>
              <a:t>1. </a:t>
            </a:r>
            <a:r>
              <a:rPr lang="en-US" sz="6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พระเยซูทรงเป็นความหวังของท่าน</a:t>
            </a:r>
            <a:endParaRPr lang="th-TH" sz="6000" b="1" dirty="0">
              <a:cs typeface="+mj-cs"/>
            </a:endParaRPr>
          </a:p>
          <a:p>
            <a:pPr>
              <a:defRPr/>
            </a:pPr>
            <a:r>
              <a:rPr lang="th-TH" sz="4200" b="1" dirty="0">
                <a:cs typeface="+mj-cs"/>
              </a:rPr>
              <a:t>      1 </a:t>
            </a:r>
            <a:r>
              <a:rPr lang="en-US" sz="4200" b="1" dirty="0" err="1">
                <a:cs typeface="+mj-cs"/>
              </a:rPr>
              <a:t>เปโตร</a:t>
            </a:r>
            <a:r>
              <a:rPr lang="th-TH" sz="4200" b="1" dirty="0">
                <a:cs typeface="+mj-cs"/>
              </a:rPr>
              <a:t> 1</a:t>
            </a:r>
            <a:r>
              <a:rPr lang="en-US" sz="4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4200" b="1" dirty="0">
                <a:cs typeface="+mj-cs"/>
              </a:rPr>
              <a:t>3</a:t>
            </a:r>
            <a:r>
              <a:rPr lang="en-US" sz="4200" b="1" dirty="0">
                <a:cs typeface="+mj-cs"/>
              </a:rPr>
              <a:t> </a:t>
            </a:r>
          </a:p>
          <a:p>
            <a:pPr>
              <a:defRPr/>
            </a:pPr>
            <a:r>
              <a:rPr lang="th-TH" sz="4200" b="1" i="1" dirty="0">
                <a:cs typeface="+mj-cs"/>
              </a:rPr>
              <a:t>	“สรรเสริญพระเจ้าพระบิดาขององค์พระเยซูคริสต์เจ้าของเรา!          </a:t>
            </a:r>
          </a:p>
          <a:p>
            <a:pPr>
              <a:defRPr/>
            </a:pPr>
            <a:r>
              <a:rPr lang="th-TH" sz="4200" b="1" i="1" dirty="0">
                <a:cs typeface="+mj-cs"/>
              </a:rPr>
              <a:t>      ด้วยพระเมตตายิ่งใหญ่พระองค์ทรงให้เราทั้งหลายบังเกิดใหม่เข้าใน</a:t>
            </a:r>
          </a:p>
          <a:p>
            <a:pPr>
              <a:defRPr/>
            </a:pPr>
            <a:r>
              <a:rPr lang="th-TH" sz="4200" b="1" i="1" dirty="0">
                <a:cs typeface="+mj-cs"/>
              </a:rPr>
              <a:t>      ความหวังอันยืนยงโดยการเป็นขึ้นจากตายของพระเยซูคริสต์”</a:t>
            </a:r>
            <a:endParaRPr lang="en-US" sz="4200" b="1" i="1" dirty="0">
              <a:cs typeface="+mj-cs"/>
            </a:endParaRPr>
          </a:p>
          <a:p>
            <a:pPr>
              <a:defRPr/>
            </a:pPr>
            <a:endParaRPr lang="en-US" sz="2800" b="1" i="1" dirty="0"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B528CBEF-4CCC-4B2C-B7FD-1DA4F6CB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0942" y="4676493"/>
            <a:ext cx="11885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48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Jesus is your hope. 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Peter 1:3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02AD0F1-639C-4555-A11B-A7DB44F633F4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8F2BF421-5336-427E-B8E2-CE2D4043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689" y="1656375"/>
            <a:ext cx="105111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ความหวังตามพระคัมภีร์คือ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ความคาดหวังอย่างมั่นใจว่า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>
              <a:defRPr/>
            </a:pP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พระเจ้าจะทรงทำสิ่งที่ดีให้แก่ท่าน</a:t>
            </a:r>
            <a:endParaRPr lang="en-US" sz="4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6483DFC3-FF09-479E-98C7-8AA73133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70" y="4649862"/>
            <a:ext cx="78471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a. Bible hope is a confident expectation </a:t>
            </a:r>
          </a:p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God will do something good for you. 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67BA4A9-E92B-436B-92A4-44C84B3DC41B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0" y="724221"/>
            <a:ext cx="1051116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dirty="0"/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ความหวังแห่งความรอด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>
              <a:defRPr/>
            </a:pP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ยอห์น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3:16-17 </a:t>
            </a:r>
          </a:p>
          <a:p>
            <a:pPr>
              <a:defRPr/>
            </a:pPr>
            <a:r>
              <a:rPr lang="th-TH" sz="4000" b="1" i="1" baseline="30000" dirty="0">
                <a:cs typeface="+mj-cs"/>
              </a:rPr>
              <a:t>16 </a:t>
            </a:r>
            <a:r>
              <a:rPr lang="th-TH" sz="4000" b="1" i="1" dirty="0">
                <a:cs typeface="+mj-cs"/>
              </a:rPr>
              <a:t>“เพราะว่าพระเจ้าทรงรักโลกจนได้ประทานพระบุตรองค์เดียวของพระองค์ เพื่อทุกคนที่เชื่อในพระบุตรนั้นจะไม่พินาศแต่มีชีวิตนิรันดร์ </a:t>
            </a:r>
            <a:r>
              <a:rPr lang="th-TH" sz="4000" b="1" i="1" baseline="30000" dirty="0">
                <a:cs typeface="+mj-cs"/>
              </a:rPr>
              <a:t>17 </a:t>
            </a:r>
            <a:r>
              <a:rPr lang="th-TH" sz="4000" b="1" i="1" dirty="0">
                <a:cs typeface="+mj-cs"/>
              </a:rPr>
              <a:t>เพราะพระเจ้าไม่ได้ทรงส่งพระบุตรของพระองค์มาในโลกเพื่อพิพากษาลงโทษโลก แต่เพื่อช่วยโลกให้รอดโดยทางพระบุตรนั้น”</a:t>
            </a:r>
            <a:endParaRPr lang="en-US" sz="4000" b="1" i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70" y="4649862"/>
            <a:ext cx="78471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b. Hope of salvation. John 3:16-17</a:t>
            </a: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134F7A-A757-40D9-94EC-6457C7125BB2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1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0" y="910651"/>
            <a:ext cx="105111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ความหวังที่ทุกสิ่งจะจบลงอย่างดี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>
              <a:defRPr/>
            </a:pP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โรม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8:28	</a:t>
            </a:r>
          </a:p>
          <a:p>
            <a:pPr>
              <a:defRPr/>
            </a:pPr>
            <a:r>
              <a:rPr lang="en-US" sz="4000" b="1" i="1" baseline="30000" dirty="0">
                <a:cs typeface="+mj-cs"/>
              </a:rPr>
              <a:t>	</a:t>
            </a:r>
            <a:r>
              <a:rPr lang="th-TH" sz="4000" b="1" i="1" baseline="30000" dirty="0">
                <a:cs typeface="+mj-cs"/>
              </a:rPr>
              <a:t>28 </a:t>
            </a:r>
            <a:r>
              <a:rPr lang="th-TH" sz="4000" b="1" i="1" dirty="0">
                <a:cs typeface="+mj-cs"/>
              </a:rPr>
              <a:t>และเรารู้ว่าในทุกๆ สิ่งพระเจ้าทรงทำให้เกิดผลดีแก่บรรดาผู้ที่รัก</a:t>
            </a:r>
            <a:r>
              <a:rPr lang="en-US" sz="4000" b="1" i="1" dirty="0">
                <a:cs typeface="+mj-cs"/>
              </a:rPr>
              <a:t>	</a:t>
            </a:r>
            <a:r>
              <a:rPr lang="th-TH" sz="4000" b="1" i="1" dirty="0">
                <a:cs typeface="+mj-cs"/>
              </a:rPr>
              <a:t>พระองค์คือผู้ที่ได้ทรงเรียกตามพระประสงค์ของพระองค์</a:t>
            </a:r>
            <a:endParaRPr lang="en-US" sz="4000" b="1" i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70" y="4649862"/>
            <a:ext cx="78471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c. Hope everything ends well. </a:t>
            </a:r>
          </a:p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Romans 8:28</a:t>
            </a: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134F7A-A757-40D9-94EC-6457C7125BB2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2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0" y="910651"/>
            <a:ext cx="1051116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ความหวังสำหรับสิ่งที่เป็นไปไม่ได้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โรม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4:17-21 </a:t>
            </a:r>
          </a:p>
          <a:p>
            <a:r>
              <a:rPr lang="th-TH" sz="2800" b="1" i="1" baseline="30000" dirty="0">
                <a:cs typeface="+mj-cs"/>
              </a:rPr>
              <a:t>17 </a:t>
            </a:r>
            <a:r>
              <a:rPr lang="th-TH" sz="2800" b="1" i="1" dirty="0">
                <a:cs typeface="+mj-cs"/>
              </a:rPr>
              <a:t>ตามที่มีเขียนไว้ว่า “เราได้ให้เจ้าเป็นบิดาของหลายชนชาติ”</a:t>
            </a:r>
            <a:r>
              <a:rPr lang="en-US" sz="2800" b="1" i="1" dirty="0">
                <a:cs typeface="+mj-cs"/>
              </a:rPr>
              <a:t> </a:t>
            </a:r>
            <a:r>
              <a:rPr lang="th-TH" sz="2800" b="1" i="1" dirty="0">
                <a:cs typeface="+mj-cs"/>
              </a:rPr>
              <a:t>เขาเป็นบิดาของเราในสายพระเนตรพระเจ้าผู้ที่เขาเชื่อ คือพระเจ้าผู้ประทานชีวิตแก่คนที่ตายแล้วและทรงเรียกสิ่งที่ไม่มีเสมือนว่าสิ่งนั้นมีอยู่แล้ว</a:t>
            </a:r>
            <a:r>
              <a:rPr lang="en-US" sz="2800" b="1" i="1" dirty="0">
                <a:cs typeface="+mj-cs"/>
              </a:rPr>
              <a:t> </a:t>
            </a:r>
            <a:r>
              <a:rPr lang="th-TH" sz="2800" b="1" i="1" baseline="30000" dirty="0">
                <a:cs typeface="+mj-cs"/>
              </a:rPr>
              <a:t>18 </a:t>
            </a:r>
            <a:r>
              <a:rPr lang="th-TH" sz="2800" b="1" i="1" dirty="0">
                <a:cs typeface="+mj-cs"/>
              </a:rPr>
              <a:t>ทั้งๆ ที่ไม่น่าจะมีความหวังใดๆ อับราฮัมก็ยังเชื่อ เพราะเขามีความหวัง เขาจึงได้เป็นบิดาของหลายชนชาติ เหมือนที่ได้ตรัสกับเขาไว้แล้วว่า “พงศ์พันธุ์ของเจ้าจะเป็นเช่นนั้นแหละ”</a:t>
            </a:r>
            <a:r>
              <a:rPr lang="en-US" sz="2800" b="1" i="1" baseline="30000" dirty="0">
                <a:cs typeface="+mj-cs"/>
              </a:rPr>
              <a:t> </a:t>
            </a:r>
            <a:r>
              <a:rPr lang="en-US" sz="2800" b="1" i="1" baseline="30000" dirty="0">
                <a:latin typeface="Angsana New" panose="02020603050405020304" pitchFamily="18" charset="-34"/>
                <a:cs typeface="Angsana New" panose="02020603050405020304" pitchFamily="18" charset="-34"/>
              </a:rPr>
              <a:t>19</a:t>
            </a:r>
            <a:r>
              <a:rPr lang="en-US" sz="2800" b="1" i="1" baseline="30000" dirty="0">
                <a:cs typeface="+mj-cs"/>
              </a:rPr>
              <a:t> </a:t>
            </a:r>
            <a:r>
              <a:rPr lang="th-TH" sz="2800" b="1" i="1" dirty="0">
                <a:cs typeface="+mj-cs"/>
              </a:rPr>
              <a:t>ความเชื่อของเขาไม่ได้ถดถอยเลยเมื่อเขาเผชิญกับความจริงที่ว่าร่างกายของเขาเหมือนได้ตายไปแล้ว เพราะเขามีอายุราวร้อยปีแล้ว และความจริงที่ว่าซาราห์ก็ไม่สามารถมีบุตร </a:t>
            </a:r>
            <a:r>
              <a:rPr lang="th-TH" sz="2800" b="1" i="1" baseline="30000" dirty="0">
                <a:cs typeface="+mj-cs"/>
              </a:rPr>
              <a:t>20 </a:t>
            </a:r>
            <a:r>
              <a:rPr lang="th-TH" sz="2800" b="1" i="1" dirty="0">
                <a:cs typeface="+mj-cs"/>
              </a:rPr>
              <a:t>กระนั้นเขาก็ไม่ได้หวั่นไหวคลางแคลงใจในพระสัญญาของพระเจ้า แต่มั่นคงในความเชื่อและถวายพระเกียรติสิริแด่พระเจ้า </a:t>
            </a:r>
            <a:r>
              <a:rPr lang="th-TH" sz="2800" b="1" i="1" baseline="30000" dirty="0">
                <a:cs typeface="+mj-cs"/>
              </a:rPr>
              <a:t>21 </a:t>
            </a:r>
            <a:r>
              <a:rPr lang="th-TH" sz="2800" b="1" i="1" dirty="0">
                <a:cs typeface="+mj-cs"/>
              </a:rPr>
              <a:t>เพราะเชื่อมั่นเต็มที่ว่าพระเจ้าทรงมีฤทธิ์อำนาจที่จะทำสิ่งที่พระองค์ได้ทรงสัญญาไว้</a:t>
            </a:r>
          </a:p>
          <a:p>
            <a:pPr>
              <a:defRPr/>
            </a:pPr>
            <a:endParaRPr lang="en-US" sz="4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44" y="5226911"/>
            <a:ext cx="759315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/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d. Hope for the impossible. Romans 4:17-21</a:t>
            </a:r>
          </a:p>
          <a:p>
            <a:pPr lvl="1"/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4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134F7A-A757-40D9-94EC-6457C7125BB2}"/>
              </a:ext>
            </a:extLst>
          </p:cNvPr>
          <p:cNvCxnSpPr/>
          <p:nvPr/>
        </p:nvCxnSpPr>
        <p:spPr>
          <a:xfrm>
            <a:off x="1384917" y="559116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4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0" y="910651"/>
            <a:ext cx="1051116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ความหวังสำหรับชีวิตหน้า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>
              <a:defRPr/>
            </a:pP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ยอห์น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14:2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4000" b="1" i="1" dirty="0">
                <a:cs typeface="+mj-cs"/>
              </a:rPr>
              <a:t>	</a:t>
            </a:r>
            <a:r>
              <a:rPr lang="th-TH" sz="4000" b="1" i="1" dirty="0">
                <a:cs typeface="+mj-cs"/>
              </a:rPr>
              <a:t>“ในนิเวศของพระบิดาของเรามีห้องมากมาย ถ้าไม่มีเราคงได้บอก</a:t>
            </a:r>
            <a:r>
              <a:rPr lang="en-US" sz="4000" b="1" i="1" dirty="0">
                <a:cs typeface="+mj-cs"/>
              </a:rPr>
              <a:t>	</a:t>
            </a:r>
            <a:r>
              <a:rPr lang="th-TH" sz="4000" b="1" i="1" dirty="0">
                <a:cs typeface="+mj-cs"/>
              </a:rPr>
              <a:t>พวกท่านแล้ว เรากำลังไปที่นั่นเพื่อเตรียมที่สำหรับพวกท่าน”</a:t>
            </a:r>
            <a:endParaRPr lang="th-TH" sz="4000" b="1" i="1" dirty="0">
              <a:latin typeface="Angsana New" panose="02020603050405020304" pitchFamily="18" charset="-34"/>
              <a:cs typeface="+mj-cs"/>
            </a:endParaRPr>
          </a:p>
          <a:p>
            <a:pPr>
              <a:defRPr/>
            </a:pPr>
            <a:endParaRPr lang="en-US" sz="4000" b="1" i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70" y="4649862"/>
            <a:ext cx="78471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e. Hope for the life that is to come. </a:t>
            </a:r>
          </a:p>
          <a:p>
            <a:pPr lvl="1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John 14:2</a:t>
            </a: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134F7A-A757-40D9-94EC-6457C7125BB2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4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9F30D-A0B4-4B59-B470-AD1504B99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72E932-610F-4DF0-BAFC-9158488F2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4659F-F9A3-463E-8D4E-E9690A74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7554D79-28E6-4899-8655-110BA9A7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0" y="910651"/>
            <a:ext cx="105111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ความเชื่อทำให้ความหวังของท่านมีตัวตนขึ้นมา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ฮีบรู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11:1</a:t>
            </a:r>
          </a:p>
          <a:p>
            <a:r>
              <a:rPr lang="en-US" sz="4000" b="1" i="1" dirty="0">
                <a:cs typeface="+mj-cs"/>
              </a:rPr>
              <a:t>	</a:t>
            </a:r>
            <a:r>
              <a:rPr lang="th-TH" sz="4000" b="1" i="1" dirty="0">
                <a:cs typeface="+mj-cs"/>
              </a:rPr>
              <a:t>“ความเชื่อคือความแน่ใจในสิ่งที่เราหวังไว้และมั่นใจในสิ่งที่เรา</a:t>
            </a:r>
            <a:endParaRPr lang="en-US" sz="4000" b="1" i="1" dirty="0">
              <a:cs typeface="+mj-cs"/>
            </a:endParaRPr>
          </a:p>
          <a:p>
            <a:r>
              <a:rPr lang="en-US" sz="4000" b="1" i="1" dirty="0">
                <a:cs typeface="+mj-cs"/>
              </a:rPr>
              <a:t>	</a:t>
            </a:r>
            <a:r>
              <a:rPr lang="th-TH" sz="4000" b="1" i="1" dirty="0">
                <a:cs typeface="+mj-cs"/>
              </a:rPr>
              <a:t>มองไม่เห็น”</a:t>
            </a:r>
            <a:endParaRPr lang="en-US" sz="4000" b="1" i="1" dirty="0">
              <a:latin typeface="Angsana New" panose="02020603050405020304" pitchFamily="18" charset="-34"/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94FA4BBB-81B4-4BB6-AAEA-2AA00B73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70" y="4649862"/>
            <a:ext cx="78471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08013" indent="-1508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7613" indent="-3032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7213" indent="-4556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6813" indent="-608013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Faith gives substance to you hope.    </a:t>
            </a:r>
          </a:p>
          <a:p>
            <a:pPr lvl="0"/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Hebrews 11:1 </a:t>
            </a: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8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5134F7A-A757-40D9-94EC-6457C7125BB2}"/>
              </a:ext>
            </a:extLst>
          </p:cNvPr>
          <p:cNvCxnSpPr/>
          <p:nvPr/>
        </p:nvCxnSpPr>
        <p:spPr>
          <a:xfrm>
            <a:off x="1384917" y="4649602"/>
            <a:ext cx="9380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267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Poonya</dc:creator>
  <cp:lastModifiedBy>Keith Higginbotham</cp:lastModifiedBy>
  <cp:revision>10</cp:revision>
  <dcterms:created xsi:type="dcterms:W3CDTF">2019-04-11T06:37:27Z</dcterms:created>
  <dcterms:modified xsi:type="dcterms:W3CDTF">2019-04-11T09:47:51Z</dcterms:modified>
</cp:coreProperties>
</file>